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6" r:id="rId3"/>
    <p:sldId id="257" r:id="rId4"/>
    <p:sldId id="258" r:id="rId5"/>
    <p:sldId id="259" r:id="rId6"/>
    <p:sldId id="260" r:id="rId7"/>
    <p:sldId id="262" r:id="rId8"/>
    <p:sldId id="263" r:id="rId9"/>
    <p:sldId id="264" r:id="rId10"/>
    <p:sldId id="265" r:id="rId11"/>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Woolnough" initials="CW" lastIdx="1" clrIdx="0">
    <p:extLst>
      <p:ext uri="{19B8F6BF-5375-455C-9EA6-DF929625EA0E}">
        <p15:presenceInfo xmlns:p15="http://schemas.microsoft.com/office/powerpoint/2012/main" userId="a77b30224277d8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5" autoAdjust="0"/>
    <p:restoredTop sz="93537" autoAdjust="0"/>
  </p:normalViewPr>
  <p:slideViewPr>
    <p:cSldViewPr snapToGrid="0">
      <p:cViewPr>
        <p:scale>
          <a:sx n="61" d="100"/>
          <a:sy n="61" d="100"/>
        </p:scale>
        <p:origin x="852" y="3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5" d="100"/>
          <a:sy n="45" d="100"/>
        </p:scale>
        <p:origin x="2758"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 Woolnough" userId="a77b30224277d8d9" providerId="LiveId" clId="{BBBABCE6-2C6D-4D85-8192-FD247DDC29DB}"/>
    <pc:docChg chg="custSel delSld modSld">
      <pc:chgData name="Charles Woolnough" userId="a77b30224277d8d9" providerId="LiveId" clId="{BBBABCE6-2C6D-4D85-8192-FD247DDC29DB}" dt="2021-04-26T18:14:01.343" v="41" actId="20577"/>
      <pc:docMkLst>
        <pc:docMk/>
      </pc:docMkLst>
      <pc:sldChg chg="modSp mod">
        <pc:chgData name="Charles Woolnough" userId="a77b30224277d8d9" providerId="LiveId" clId="{BBBABCE6-2C6D-4D85-8192-FD247DDC29DB}" dt="2021-04-26T18:13:39.425" v="35" actId="20577"/>
        <pc:sldMkLst>
          <pc:docMk/>
          <pc:sldMk cId="2506867967" sldId="257"/>
        </pc:sldMkLst>
        <pc:spChg chg="mod">
          <ac:chgData name="Charles Woolnough" userId="a77b30224277d8d9" providerId="LiveId" clId="{BBBABCE6-2C6D-4D85-8192-FD247DDC29DB}" dt="2021-04-26T18:13:39.425" v="35" actId="20577"/>
          <ac:spMkLst>
            <pc:docMk/>
            <pc:sldMk cId="2506867967" sldId="257"/>
            <ac:spMk id="3" creationId="{4EA55006-D916-4D25-825E-7DA6C4320E81}"/>
          </ac:spMkLst>
        </pc:spChg>
      </pc:sldChg>
      <pc:sldChg chg="modSp mod">
        <pc:chgData name="Charles Woolnough" userId="a77b30224277d8d9" providerId="LiveId" clId="{BBBABCE6-2C6D-4D85-8192-FD247DDC29DB}" dt="2021-04-26T18:14:01.343" v="41" actId="20577"/>
        <pc:sldMkLst>
          <pc:docMk/>
          <pc:sldMk cId="1375879694" sldId="258"/>
        </pc:sldMkLst>
        <pc:spChg chg="mod">
          <ac:chgData name="Charles Woolnough" userId="a77b30224277d8d9" providerId="LiveId" clId="{BBBABCE6-2C6D-4D85-8192-FD247DDC29DB}" dt="2021-04-26T18:14:01.343" v="41" actId="20577"/>
          <ac:spMkLst>
            <pc:docMk/>
            <pc:sldMk cId="1375879694" sldId="258"/>
            <ac:spMk id="3" creationId="{3A7E2D13-D206-4A51-BAD5-722061DE92C9}"/>
          </ac:spMkLst>
        </pc:spChg>
      </pc:sldChg>
      <pc:sldChg chg="modSp mod">
        <pc:chgData name="Charles Woolnough" userId="a77b30224277d8d9" providerId="LiveId" clId="{BBBABCE6-2C6D-4D85-8192-FD247DDC29DB}" dt="2021-04-26T18:06:05.056" v="23" actId="14100"/>
        <pc:sldMkLst>
          <pc:docMk/>
          <pc:sldMk cId="2270069352" sldId="259"/>
        </pc:sldMkLst>
        <pc:spChg chg="mod">
          <ac:chgData name="Charles Woolnough" userId="a77b30224277d8d9" providerId="LiveId" clId="{BBBABCE6-2C6D-4D85-8192-FD247DDC29DB}" dt="2021-04-26T18:03:04.338" v="11" actId="113"/>
          <ac:spMkLst>
            <pc:docMk/>
            <pc:sldMk cId="2270069352" sldId="259"/>
            <ac:spMk id="2" creationId="{99F356FD-CD25-4E55-95EB-34FA5574A37E}"/>
          </ac:spMkLst>
        </pc:spChg>
        <pc:spChg chg="mod">
          <ac:chgData name="Charles Woolnough" userId="a77b30224277d8d9" providerId="LiveId" clId="{BBBABCE6-2C6D-4D85-8192-FD247DDC29DB}" dt="2021-04-26T18:06:05.056" v="23" actId="14100"/>
          <ac:spMkLst>
            <pc:docMk/>
            <pc:sldMk cId="2270069352" sldId="259"/>
            <ac:spMk id="3" creationId="{287561A6-816E-4837-86FE-9E41AC8F8CD9}"/>
          </ac:spMkLst>
        </pc:spChg>
      </pc:sldChg>
      <pc:sldChg chg="modSp mod">
        <pc:chgData name="Charles Woolnough" userId="a77b30224277d8d9" providerId="LiveId" clId="{BBBABCE6-2C6D-4D85-8192-FD247DDC29DB}" dt="2021-04-26T18:07:17.600" v="27" actId="27636"/>
        <pc:sldMkLst>
          <pc:docMk/>
          <pc:sldMk cId="1729570584" sldId="260"/>
        </pc:sldMkLst>
        <pc:spChg chg="mod">
          <ac:chgData name="Charles Woolnough" userId="a77b30224277d8d9" providerId="LiveId" clId="{BBBABCE6-2C6D-4D85-8192-FD247DDC29DB}" dt="2021-04-26T18:07:17.600" v="27" actId="27636"/>
          <ac:spMkLst>
            <pc:docMk/>
            <pc:sldMk cId="1729570584" sldId="260"/>
            <ac:spMk id="3" creationId="{91648C88-0506-4902-B9B5-C8ACEEB2174B}"/>
          </ac:spMkLst>
        </pc:spChg>
      </pc:sldChg>
      <pc:sldChg chg="del">
        <pc:chgData name="Charles Woolnough" userId="a77b30224277d8d9" providerId="LiveId" clId="{BBBABCE6-2C6D-4D85-8192-FD247DDC29DB}" dt="2021-04-26T17:54:03.152" v="1" actId="47"/>
        <pc:sldMkLst>
          <pc:docMk/>
          <pc:sldMk cId="2121413276" sldId="261"/>
        </pc:sldMkLst>
      </pc:sldChg>
      <pc:sldChg chg="modSp mod">
        <pc:chgData name="Charles Woolnough" userId="a77b30224277d8d9" providerId="LiveId" clId="{BBBABCE6-2C6D-4D85-8192-FD247DDC29DB}" dt="2021-04-26T18:08:19.173" v="29" actId="14100"/>
        <pc:sldMkLst>
          <pc:docMk/>
          <pc:sldMk cId="1243933788" sldId="262"/>
        </pc:sldMkLst>
        <pc:spChg chg="mod">
          <ac:chgData name="Charles Woolnough" userId="a77b30224277d8d9" providerId="LiveId" clId="{BBBABCE6-2C6D-4D85-8192-FD247DDC29DB}" dt="2021-04-26T18:08:19.173" v="29" actId="14100"/>
          <ac:spMkLst>
            <pc:docMk/>
            <pc:sldMk cId="1243933788" sldId="262"/>
            <ac:spMk id="3" creationId="{DFA7C50A-E751-42CD-8080-2E096CEB4252}"/>
          </ac:spMkLst>
        </pc:spChg>
      </pc:sldChg>
      <pc:sldChg chg="modSp mod">
        <pc:chgData name="Charles Woolnough" userId="a77b30224277d8d9" providerId="LiveId" clId="{BBBABCE6-2C6D-4D85-8192-FD247DDC29DB}" dt="2021-04-26T17:54:29.820" v="2" actId="12"/>
        <pc:sldMkLst>
          <pc:docMk/>
          <pc:sldMk cId="40161680" sldId="265"/>
        </pc:sldMkLst>
        <pc:spChg chg="mod">
          <ac:chgData name="Charles Woolnough" userId="a77b30224277d8d9" providerId="LiveId" clId="{BBBABCE6-2C6D-4D85-8192-FD247DDC29DB}" dt="2021-04-26T17:54:29.820" v="2" actId="12"/>
          <ac:spMkLst>
            <pc:docMk/>
            <pc:sldMk cId="40161680" sldId="265"/>
            <ac:spMk id="3" creationId="{C3D73735-707F-41BB-9F6E-B10768CAB825}"/>
          </ac:spMkLst>
        </pc:spChg>
      </pc:sldChg>
      <pc:sldChg chg="del">
        <pc:chgData name="Charles Woolnough" userId="a77b30224277d8d9" providerId="LiveId" clId="{BBBABCE6-2C6D-4D85-8192-FD247DDC29DB}" dt="2021-04-26T17:53:50.635" v="0" actId="47"/>
        <pc:sldMkLst>
          <pc:docMk/>
          <pc:sldMk cId="2210324649" sldId="266"/>
        </pc:sldMkLst>
      </pc:sldChg>
      <pc:sldChg chg="addSp modSp mod">
        <pc:chgData name="Charles Woolnough" userId="a77b30224277d8d9" providerId="LiveId" clId="{BBBABCE6-2C6D-4D85-8192-FD247DDC29DB}" dt="2021-04-26T17:58:33.645" v="7" actId="1076"/>
        <pc:sldMkLst>
          <pc:docMk/>
          <pc:sldMk cId="2702717244" sldId="266"/>
        </pc:sldMkLst>
        <pc:grpChg chg="add mod">
          <ac:chgData name="Charles Woolnough" userId="a77b30224277d8d9" providerId="LiveId" clId="{BBBABCE6-2C6D-4D85-8192-FD247DDC29DB}" dt="2021-04-26T17:58:23.745" v="6" actId="164"/>
          <ac:grpSpMkLst>
            <pc:docMk/>
            <pc:sldMk cId="2702717244" sldId="266"/>
            <ac:grpSpMk id="2" creationId="{47B9A5CF-4625-4B60-B037-45AFF8727042}"/>
          </ac:grpSpMkLst>
        </pc:grpChg>
        <pc:grpChg chg="add mod">
          <ac:chgData name="Charles Woolnough" userId="a77b30224277d8d9" providerId="LiveId" clId="{BBBABCE6-2C6D-4D85-8192-FD247DDC29DB}" dt="2021-04-26T17:58:33.645" v="7" actId="1076"/>
          <ac:grpSpMkLst>
            <pc:docMk/>
            <pc:sldMk cId="2702717244" sldId="266"/>
            <ac:grpSpMk id="3" creationId="{8E47599C-A4FA-448F-95B6-C28B2FBB0D54}"/>
          </ac:grpSpMkLst>
        </pc:grpChg>
        <pc:picChg chg="mod">
          <ac:chgData name="Charles Woolnough" userId="a77b30224277d8d9" providerId="LiveId" clId="{BBBABCE6-2C6D-4D85-8192-FD247DDC29DB}" dt="2021-04-26T17:57:48.164" v="3" actId="164"/>
          <ac:picMkLst>
            <pc:docMk/>
            <pc:sldMk cId="2702717244" sldId="266"/>
            <ac:picMk id="6" creationId="{DD11166B-5B90-433F-A09F-4A0E74D069EA}"/>
          </ac:picMkLst>
        </pc:picChg>
        <pc:picChg chg="mod">
          <ac:chgData name="Charles Woolnough" userId="a77b30224277d8d9" providerId="LiveId" clId="{BBBABCE6-2C6D-4D85-8192-FD247DDC29DB}" dt="2021-04-26T17:57:48.164" v="3" actId="164"/>
          <ac:picMkLst>
            <pc:docMk/>
            <pc:sldMk cId="2702717244" sldId="266"/>
            <ac:picMk id="9" creationId="{334AE061-B51C-43AE-AC6D-D7E6BD8714C9}"/>
          </ac:picMkLst>
        </pc:picChg>
        <pc:picChg chg="mod">
          <ac:chgData name="Charles Woolnough" userId="a77b30224277d8d9" providerId="LiveId" clId="{BBBABCE6-2C6D-4D85-8192-FD247DDC29DB}" dt="2021-04-26T17:57:48.164" v="3" actId="164"/>
          <ac:picMkLst>
            <pc:docMk/>
            <pc:sldMk cId="2702717244" sldId="266"/>
            <ac:picMk id="11" creationId="{73FBBF8D-43AE-4C7E-AD13-90AF416617F3}"/>
          </ac:picMkLst>
        </pc:picChg>
        <pc:picChg chg="mod ord">
          <ac:chgData name="Charles Woolnough" userId="a77b30224277d8d9" providerId="LiveId" clId="{BBBABCE6-2C6D-4D85-8192-FD247DDC29DB}" dt="2021-04-26T17:58:23.745" v="6" actId="164"/>
          <ac:picMkLst>
            <pc:docMk/>
            <pc:sldMk cId="2702717244" sldId="266"/>
            <ac:picMk id="13" creationId="{3BFA7EE9-048B-4BA7-96B7-0956972FD901}"/>
          </ac:picMkLst>
        </pc:picChg>
        <pc:picChg chg="mod">
          <ac:chgData name="Charles Woolnough" userId="a77b30224277d8d9" providerId="LiveId" clId="{BBBABCE6-2C6D-4D85-8192-FD247DDC29DB}" dt="2021-04-26T17:57:48.164" v="3" actId="164"/>
          <ac:picMkLst>
            <pc:docMk/>
            <pc:sldMk cId="2702717244" sldId="266"/>
            <ac:picMk id="15" creationId="{B2E65EB6-AC0F-41E1-9834-47DA6F9EE93A}"/>
          </ac:picMkLst>
        </pc:picChg>
        <pc:picChg chg="mod">
          <ac:chgData name="Charles Woolnough" userId="a77b30224277d8d9" providerId="LiveId" clId="{BBBABCE6-2C6D-4D85-8192-FD247DDC29DB}" dt="2021-04-26T17:57:48.164" v="3" actId="164"/>
          <ac:picMkLst>
            <pc:docMk/>
            <pc:sldMk cId="2702717244" sldId="266"/>
            <ac:picMk id="19" creationId="{F99A1D10-61DD-41F2-91FA-CE65C8CD92A8}"/>
          </ac:picMkLst>
        </pc:picChg>
        <pc:picChg chg="mod">
          <ac:chgData name="Charles Woolnough" userId="a77b30224277d8d9" providerId="LiveId" clId="{BBBABCE6-2C6D-4D85-8192-FD247DDC29DB}" dt="2021-04-26T17:57:48.164" v="3" actId="164"/>
          <ac:picMkLst>
            <pc:docMk/>
            <pc:sldMk cId="2702717244" sldId="266"/>
            <ac:picMk id="23" creationId="{35E4BBB5-14EA-48DE-81EF-B35C78AF720C}"/>
          </ac:picMkLst>
        </pc:picChg>
        <pc:picChg chg="mod">
          <ac:chgData name="Charles Woolnough" userId="a77b30224277d8d9" providerId="LiveId" clId="{BBBABCE6-2C6D-4D85-8192-FD247DDC29DB}" dt="2021-04-26T17:57:48.164" v="3" actId="164"/>
          <ac:picMkLst>
            <pc:docMk/>
            <pc:sldMk cId="2702717244" sldId="266"/>
            <ac:picMk id="25" creationId="{6A8A69FD-0A8D-4652-88D4-9318440F9F35}"/>
          </ac:picMkLst>
        </pc:picChg>
        <pc:picChg chg="mod">
          <ac:chgData name="Charles Woolnough" userId="a77b30224277d8d9" providerId="LiveId" clId="{BBBABCE6-2C6D-4D85-8192-FD247DDC29DB}" dt="2021-04-26T17:57:48.164" v="3" actId="164"/>
          <ac:picMkLst>
            <pc:docMk/>
            <pc:sldMk cId="2702717244" sldId="266"/>
            <ac:picMk id="29" creationId="{44AB9B72-DE71-4DBE-93C5-83075188B6F1}"/>
          </ac:picMkLst>
        </pc:picChg>
        <pc:picChg chg="mod">
          <ac:chgData name="Charles Woolnough" userId="a77b30224277d8d9" providerId="LiveId" clId="{BBBABCE6-2C6D-4D85-8192-FD247DDC29DB}" dt="2021-04-26T17:57:48.164" v="3" actId="164"/>
          <ac:picMkLst>
            <pc:docMk/>
            <pc:sldMk cId="2702717244" sldId="266"/>
            <ac:picMk id="31" creationId="{B006FB36-9C2F-4EA3-B26A-C6893CC7E5A4}"/>
          </ac:picMkLst>
        </pc:picChg>
        <pc:picChg chg="mod">
          <ac:chgData name="Charles Woolnough" userId="a77b30224277d8d9" providerId="LiveId" clId="{BBBABCE6-2C6D-4D85-8192-FD247DDC29DB}" dt="2021-04-26T17:57:48.164" v="3" actId="164"/>
          <ac:picMkLst>
            <pc:docMk/>
            <pc:sldMk cId="2702717244" sldId="266"/>
            <ac:picMk id="35" creationId="{C7F3ADAB-D9E9-4BF7-A1CD-4306ACF6FD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C11E1E6B-724A-4434-8FA0-ED7530BD39F6}" type="datetimeFigureOut">
              <a:rPr lang="en-GB" smtClean="0"/>
              <a:t>26/04/2021</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CAACD2F3-1F78-48F5-8B88-AB732F39AFCE}" type="slidenum">
              <a:rPr lang="en-GB" smtClean="0"/>
              <a:t>‹#›</a:t>
            </a:fld>
            <a:endParaRPr lang="en-GB"/>
          </a:p>
        </p:txBody>
      </p:sp>
    </p:spTree>
    <p:extLst>
      <p:ext uri="{BB962C8B-B14F-4D97-AF65-F5344CB8AC3E}">
        <p14:creationId xmlns:p14="http://schemas.microsoft.com/office/powerpoint/2010/main" val="29748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AACD2F3-1F78-48F5-8B88-AB732F39AFCE}" type="slidenum">
              <a:rPr lang="en-GB" smtClean="0"/>
              <a:t>1</a:t>
            </a:fld>
            <a:endParaRPr lang="en-GB"/>
          </a:p>
        </p:txBody>
      </p:sp>
    </p:spTree>
    <p:extLst>
      <p:ext uri="{BB962C8B-B14F-4D97-AF65-F5344CB8AC3E}">
        <p14:creationId xmlns:p14="http://schemas.microsoft.com/office/powerpoint/2010/main" val="427556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0AFF-1D53-46F3-910E-882843BEDD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B6AF4F-E3CC-4323-AA89-6EC761A59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CBB2776-D059-4981-BB2D-708AC52CA7CF}"/>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5" name="Footer Placeholder 4">
            <a:extLst>
              <a:ext uri="{FF2B5EF4-FFF2-40B4-BE49-F238E27FC236}">
                <a16:creationId xmlns:a16="http://schemas.microsoft.com/office/drawing/2014/main" id="{4124736D-95C6-40E6-B1AA-B6287377E8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943434-09CF-48AE-ACE7-FF702CFC114E}"/>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1707348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8E66-2D06-4E1C-A442-B7E01ADE97F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667320-BB22-4A25-AC26-B726D9F3FA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BE742C-BC8F-42AE-95E7-3E42BC868CC6}"/>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5" name="Footer Placeholder 4">
            <a:extLst>
              <a:ext uri="{FF2B5EF4-FFF2-40B4-BE49-F238E27FC236}">
                <a16:creationId xmlns:a16="http://schemas.microsoft.com/office/drawing/2014/main" id="{F9453E09-8E88-4EE8-A9E1-711A7A6E6D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2BE1FB-9CB8-475F-9424-FE412C05A383}"/>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2789623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82A14-5246-4028-BEA2-AA178F830D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8FD633-956E-4514-BA5E-A0FB6FB8E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66713C-5664-421E-A6DD-B37C6A9FAB5D}"/>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5" name="Footer Placeholder 4">
            <a:extLst>
              <a:ext uri="{FF2B5EF4-FFF2-40B4-BE49-F238E27FC236}">
                <a16:creationId xmlns:a16="http://schemas.microsoft.com/office/drawing/2014/main" id="{777788E8-FBB8-4066-A7A3-4FA58B6BF2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C039F4-E4FD-4803-851E-1157AD34B376}"/>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2822635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15A0-8076-4C21-99B3-9F31AB325F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AE503F-94E3-4630-AA4D-FD71D26BB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38570-00C3-4889-8552-37D7A6F8A005}"/>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5" name="Footer Placeholder 4">
            <a:extLst>
              <a:ext uri="{FF2B5EF4-FFF2-40B4-BE49-F238E27FC236}">
                <a16:creationId xmlns:a16="http://schemas.microsoft.com/office/drawing/2014/main" id="{DB329FFC-9049-4B40-A9A1-106C8040F0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A77D53-E0D5-43CA-9EF8-E79E2A88DF4A}"/>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279332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831D-9FD1-4CEB-807F-EBA958F639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52DF8B7-66C1-4C1B-B39D-ADB9E6694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7E53F8-BDFB-42EA-9318-9943AABC111E}"/>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5" name="Footer Placeholder 4">
            <a:extLst>
              <a:ext uri="{FF2B5EF4-FFF2-40B4-BE49-F238E27FC236}">
                <a16:creationId xmlns:a16="http://schemas.microsoft.com/office/drawing/2014/main" id="{BEE6628C-0A10-4535-8707-A00863AD2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89CAEB-997D-44DA-AED4-16C012F7E9AF}"/>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887360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60A8-DC0F-454F-93A0-626674B28F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CD5A00-88A8-4AA3-A409-7AD1A26EE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C153E14-5A41-446A-B9E6-1FB452351D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5E35D13-B4F9-407C-9A49-88984DE47455}"/>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6" name="Footer Placeholder 5">
            <a:extLst>
              <a:ext uri="{FF2B5EF4-FFF2-40B4-BE49-F238E27FC236}">
                <a16:creationId xmlns:a16="http://schemas.microsoft.com/office/drawing/2014/main" id="{B5146942-4613-4ED0-B070-A3CD50406B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C60C39-7FD9-431D-B366-9CD7D1997EDC}"/>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6067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9B7E3-B39D-4E5F-BC50-BE3EFC4046D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198465-C838-4BEB-84AE-28E3C2B20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0046DB-6A91-4895-B050-24AAB5A26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4B75A1-6C20-470F-BAAE-D4FAE24303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4086E-94E0-40A3-A71A-21491FC1F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62203FB-BB6A-48BD-8D6E-8A73FD97074F}"/>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8" name="Footer Placeholder 7">
            <a:extLst>
              <a:ext uri="{FF2B5EF4-FFF2-40B4-BE49-F238E27FC236}">
                <a16:creationId xmlns:a16="http://schemas.microsoft.com/office/drawing/2014/main" id="{F89F7065-26C6-4FBA-AFD2-48C6AE84ED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7BDAD5-8611-4DD8-88AB-3064872DFBC9}"/>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1134349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6701-BDEF-4F1A-AF14-A4A48357DC8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B8CB78-76ED-44FC-AA33-65B9F85C0D1D}"/>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4" name="Footer Placeholder 3">
            <a:extLst>
              <a:ext uri="{FF2B5EF4-FFF2-40B4-BE49-F238E27FC236}">
                <a16:creationId xmlns:a16="http://schemas.microsoft.com/office/drawing/2014/main" id="{6366B795-158D-4EB2-AEB8-AA75150E70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8F1ADF-4A00-4F03-B8D5-10BB0D6F0C3B}"/>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231178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7A31B-9397-4AE9-98FD-2CBAC5C357CE}"/>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3" name="Footer Placeholder 2">
            <a:extLst>
              <a:ext uri="{FF2B5EF4-FFF2-40B4-BE49-F238E27FC236}">
                <a16:creationId xmlns:a16="http://schemas.microsoft.com/office/drawing/2014/main" id="{48F7DF3B-312C-4AE0-A42B-EC072B15C0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9155D9-2EFD-4306-8AE5-21F49E2AAB95}"/>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154117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9508-74D0-4B4F-A66F-C00B0F5AB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23BA52-11EC-4210-86EA-C5FBE7B465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4ED101-1733-4631-A3D8-A326FB0E1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A2CB96-E174-4C94-B5A8-F942B14EE9E4}"/>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6" name="Footer Placeholder 5">
            <a:extLst>
              <a:ext uri="{FF2B5EF4-FFF2-40B4-BE49-F238E27FC236}">
                <a16:creationId xmlns:a16="http://schemas.microsoft.com/office/drawing/2014/main" id="{423E7D6F-CD35-4380-BA26-135E6DB08B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1F5AE9-071A-4E35-A77E-8EB667A68960}"/>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74804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4F49-A88E-4459-965A-1DE738FF1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4BA4FA-F9D3-4C4E-9E50-C3E2B52B74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41D379-E277-4180-ACAB-094A73761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122E77-5FDF-4D48-8090-1E147A64D178}"/>
              </a:ext>
            </a:extLst>
          </p:cNvPr>
          <p:cNvSpPr>
            <a:spLocks noGrp="1"/>
          </p:cNvSpPr>
          <p:nvPr>
            <p:ph type="dt" sz="half" idx="10"/>
          </p:nvPr>
        </p:nvSpPr>
        <p:spPr/>
        <p:txBody>
          <a:bodyPr/>
          <a:lstStyle/>
          <a:p>
            <a:fld id="{C67E2490-C35E-41E4-8642-E27CD68F2628}" type="datetimeFigureOut">
              <a:rPr lang="en-GB" smtClean="0"/>
              <a:t>26/04/2021</a:t>
            </a:fld>
            <a:endParaRPr lang="en-GB"/>
          </a:p>
        </p:txBody>
      </p:sp>
      <p:sp>
        <p:nvSpPr>
          <p:cNvPr id="6" name="Footer Placeholder 5">
            <a:extLst>
              <a:ext uri="{FF2B5EF4-FFF2-40B4-BE49-F238E27FC236}">
                <a16:creationId xmlns:a16="http://schemas.microsoft.com/office/drawing/2014/main" id="{B45DF584-EC75-433D-BF06-2A5FB7F529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415F9F-9EE0-43EE-82E4-99CA11C8C35E}"/>
              </a:ext>
            </a:extLst>
          </p:cNvPr>
          <p:cNvSpPr>
            <a:spLocks noGrp="1"/>
          </p:cNvSpPr>
          <p:nvPr>
            <p:ph type="sldNum" sz="quarter" idx="12"/>
          </p:nvPr>
        </p:nvSpPr>
        <p:spPr/>
        <p:txBody>
          <a:bodyPr/>
          <a:lstStyle/>
          <a:p>
            <a:fld id="{60B549CE-CAB6-4BDE-8540-C43AF318BFDC}" type="slidenum">
              <a:rPr lang="en-GB" smtClean="0"/>
              <a:t>‹#›</a:t>
            </a:fld>
            <a:endParaRPr lang="en-GB"/>
          </a:p>
        </p:txBody>
      </p:sp>
    </p:spTree>
    <p:extLst>
      <p:ext uri="{BB962C8B-B14F-4D97-AF65-F5344CB8AC3E}">
        <p14:creationId xmlns:p14="http://schemas.microsoft.com/office/powerpoint/2010/main" val="1441330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A8D35-4C72-4B2F-A450-080F3D8C0E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C1282C-B113-43A1-B8BD-71180FBB2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B45673-B983-4745-9B70-7D434BC39F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E2490-C35E-41E4-8642-E27CD68F2628}" type="datetimeFigureOut">
              <a:rPr lang="en-GB" smtClean="0"/>
              <a:t>26/04/2021</a:t>
            </a:fld>
            <a:endParaRPr lang="en-GB"/>
          </a:p>
        </p:txBody>
      </p:sp>
      <p:sp>
        <p:nvSpPr>
          <p:cNvPr id="5" name="Footer Placeholder 4">
            <a:extLst>
              <a:ext uri="{FF2B5EF4-FFF2-40B4-BE49-F238E27FC236}">
                <a16:creationId xmlns:a16="http://schemas.microsoft.com/office/drawing/2014/main" id="{91C0FC29-6A77-4B35-A43E-73548B1AF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E86B21-428D-458F-B217-2C2BF636F8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549CE-CAB6-4BDE-8540-C43AF318BFDC}" type="slidenum">
              <a:rPr lang="en-GB" smtClean="0"/>
              <a:t>‹#›</a:t>
            </a:fld>
            <a:endParaRPr lang="en-GB"/>
          </a:p>
        </p:txBody>
      </p:sp>
    </p:spTree>
    <p:extLst>
      <p:ext uri="{BB962C8B-B14F-4D97-AF65-F5344CB8AC3E}">
        <p14:creationId xmlns:p14="http://schemas.microsoft.com/office/powerpoint/2010/main" val="4292801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uk.freecycle.org/" TargetMode="External"/><Relationship Id="rId7" Type="http://schemas.openxmlformats.org/officeDocument/2006/relationships/hyperlink" Target="http://www.christianaid.org.uk/" TargetMode="External"/><Relationship Id="rId2" Type="http://schemas.openxmlformats.org/officeDocument/2006/relationships/hyperlink" Target="http://www.reducereuserecycle.co.uk/" TargetMode="External"/><Relationship Id="rId1" Type="http://schemas.openxmlformats.org/officeDocument/2006/relationships/slideLayout" Target="../slideLayouts/slideLayout2.xml"/><Relationship Id="rId6" Type="http://schemas.openxmlformats.org/officeDocument/2006/relationships/hyperlink" Target="https://arocha.org.uk/our-activities/living-lightly-take-action/" TargetMode="External"/><Relationship Id="rId5" Type="http://schemas.openxmlformats.org/officeDocument/2006/relationships/hyperlink" Target="http://jri.org.uk/" TargetMode="External"/><Relationship Id="rId4" Type="http://schemas.openxmlformats.org/officeDocument/2006/relationships/hyperlink" Target="http://www.arocha.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7F1B-790D-46B7-885C-C519015EE16C}"/>
              </a:ext>
            </a:extLst>
          </p:cNvPr>
          <p:cNvSpPr>
            <a:spLocks noGrp="1"/>
          </p:cNvSpPr>
          <p:nvPr>
            <p:ph type="ctrTitle"/>
          </p:nvPr>
        </p:nvSpPr>
        <p:spPr/>
        <p:txBody>
          <a:bodyPr/>
          <a:lstStyle/>
          <a:p>
            <a:r>
              <a:rPr lang="en-US" dirty="0"/>
              <a:t>Caring for Creation</a:t>
            </a:r>
            <a:endParaRPr lang="en-GB" dirty="0"/>
          </a:p>
        </p:txBody>
      </p:sp>
      <p:sp>
        <p:nvSpPr>
          <p:cNvPr id="3" name="Subtitle 2">
            <a:extLst>
              <a:ext uri="{FF2B5EF4-FFF2-40B4-BE49-F238E27FC236}">
                <a16:creationId xmlns:a16="http://schemas.microsoft.com/office/drawing/2014/main" id="{BBFAE4FA-86E3-40B2-8646-8040FC5FD2AF}"/>
              </a:ext>
            </a:extLst>
          </p:cNvPr>
          <p:cNvSpPr>
            <a:spLocks noGrp="1"/>
          </p:cNvSpPr>
          <p:nvPr>
            <p:ph type="subTitle" idx="1"/>
          </p:nvPr>
        </p:nvSpPr>
        <p:spPr/>
        <p:txBody>
          <a:bodyPr>
            <a:normAutofit fontScale="85000" lnSpcReduction="20000"/>
          </a:bodyPr>
          <a:lstStyle/>
          <a:p>
            <a:r>
              <a:rPr lang="en-US" dirty="0"/>
              <a:t>Fifth Mark of Mission</a:t>
            </a:r>
          </a:p>
          <a:p>
            <a:r>
              <a:rPr lang="en-US" b="0" i="0">
                <a:solidFill>
                  <a:srgbClr val="404040"/>
                </a:solidFill>
                <a:effectLst/>
                <a:latin typeface="Open Sans"/>
              </a:rPr>
              <a:t>“To strive to safeguard the integrity of creation, and sustain and renew the life of the earth”</a:t>
            </a:r>
          </a:p>
          <a:p>
            <a:endParaRPr lang="en-US" dirty="0"/>
          </a:p>
          <a:p>
            <a:r>
              <a:rPr lang="en-US" dirty="0"/>
              <a:t>Sunday 2</a:t>
            </a:r>
            <a:r>
              <a:rPr lang="en-US" baseline="30000" dirty="0"/>
              <a:t>nd</a:t>
            </a:r>
            <a:r>
              <a:rPr lang="en-US" dirty="0"/>
              <a:t> May 2021</a:t>
            </a:r>
            <a:endParaRPr lang="en-GB" dirty="0"/>
          </a:p>
        </p:txBody>
      </p:sp>
    </p:spTree>
    <p:extLst>
      <p:ext uri="{BB962C8B-B14F-4D97-AF65-F5344CB8AC3E}">
        <p14:creationId xmlns:p14="http://schemas.microsoft.com/office/powerpoint/2010/main" val="3754459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37B6-5AA8-4785-9FE6-133471033E24}"/>
              </a:ext>
            </a:extLst>
          </p:cNvPr>
          <p:cNvSpPr>
            <a:spLocks noGrp="1"/>
          </p:cNvSpPr>
          <p:nvPr>
            <p:ph type="title"/>
          </p:nvPr>
        </p:nvSpPr>
        <p:spPr/>
        <p:txBody>
          <a:bodyPr>
            <a:normAutofit/>
          </a:bodyPr>
          <a:lstStyle/>
          <a:p>
            <a:r>
              <a:rPr lang="en-US" sz="3600" b="1" dirty="0"/>
              <a:t>Final Thought</a:t>
            </a:r>
            <a:endParaRPr lang="en-GB" sz="3600" b="1" dirty="0"/>
          </a:p>
        </p:txBody>
      </p:sp>
      <p:sp>
        <p:nvSpPr>
          <p:cNvPr id="3" name="Content Placeholder 2">
            <a:extLst>
              <a:ext uri="{FF2B5EF4-FFF2-40B4-BE49-F238E27FC236}">
                <a16:creationId xmlns:a16="http://schemas.microsoft.com/office/drawing/2014/main" id="{C3D73735-707F-41BB-9F6E-B10768CAB825}"/>
              </a:ext>
            </a:extLst>
          </p:cNvPr>
          <p:cNvSpPr>
            <a:spLocks noGrp="1"/>
          </p:cNvSpPr>
          <p:nvPr>
            <p:ph idx="1"/>
          </p:nvPr>
        </p:nvSpPr>
        <p:spPr/>
        <p:txBody>
          <a:bodyPr/>
          <a:lstStyle/>
          <a:p>
            <a:pPr marL="0" indent="0">
              <a:buNone/>
            </a:pPr>
            <a:r>
              <a:rPr lang="en-US" dirty="0"/>
              <a:t>Romans 8:19 “The creation waits in eager expectation for the sons of God to be revealed”</a:t>
            </a:r>
            <a:endParaRPr lang="en-GB" dirty="0"/>
          </a:p>
        </p:txBody>
      </p:sp>
    </p:spTree>
    <p:extLst>
      <p:ext uri="{BB962C8B-B14F-4D97-AF65-F5344CB8AC3E}">
        <p14:creationId xmlns:p14="http://schemas.microsoft.com/office/powerpoint/2010/main" val="4016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0D93E5D-C1CA-4721-8E69-6292E4BE87FF}"/>
              </a:ext>
            </a:extLst>
          </p:cNvPr>
          <p:cNvSpPr>
            <a:spLocks noGrp="1"/>
          </p:cNvSpPr>
          <p:nvPr>
            <p:ph type="subTitle" idx="1"/>
          </p:nvPr>
        </p:nvSpPr>
        <p:spPr>
          <a:xfrm>
            <a:off x="1524000" y="3602038"/>
            <a:ext cx="9144000" cy="1655762"/>
          </a:xfrm>
        </p:spPr>
        <p:txBody>
          <a:bodyPr/>
          <a:lstStyle/>
          <a:p>
            <a:r>
              <a:rPr lang="en-US" dirty="0"/>
              <a:t> </a:t>
            </a:r>
            <a:endParaRPr lang="en-GB" dirty="0"/>
          </a:p>
        </p:txBody>
      </p:sp>
      <p:grpSp>
        <p:nvGrpSpPr>
          <p:cNvPr id="3" name="Group 2">
            <a:extLst>
              <a:ext uri="{FF2B5EF4-FFF2-40B4-BE49-F238E27FC236}">
                <a16:creationId xmlns:a16="http://schemas.microsoft.com/office/drawing/2014/main" id="{8E47599C-A4FA-448F-95B6-C28B2FBB0D54}"/>
              </a:ext>
            </a:extLst>
          </p:cNvPr>
          <p:cNvGrpSpPr/>
          <p:nvPr/>
        </p:nvGrpSpPr>
        <p:grpSpPr>
          <a:xfrm>
            <a:off x="-9870" y="-102652"/>
            <a:ext cx="12211740" cy="6908401"/>
            <a:chOff x="-19740" y="-50401"/>
            <a:chExt cx="12211740" cy="6908401"/>
          </a:xfrm>
        </p:grpSpPr>
        <p:grpSp>
          <p:nvGrpSpPr>
            <p:cNvPr id="2" name="Group 1">
              <a:extLst>
                <a:ext uri="{FF2B5EF4-FFF2-40B4-BE49-F238E27FC236}">
                  <a16:creationId xmlns:a16="http://schemas.microsoft.com/office/drawing/2014/main" id="{47B9A5CF-4625-4B60-B037-45AFF8727042}"/>
                </a:ext>
              </a:extLst>
            </p:cNvPr>
            <p:cNvGrpSpPr/>
            <p:nvPr/>
          </p:nvGrpSpPr>
          <p:grpSpPr>
            <a:xfrm>
              <a:off x="12765" y="-50401"/>
              <a:ext cx="12179235" cy="6908401"/>
              <a:chOff x="0" y="-43716"/>
              <a:chExt cx="12179235" cy="6908401"/>
            </a:xfrm>
          </p:grpSpPr>
          <p:pic>
            <p:nvPicPr>
              <p:cNvPr id="15" name="Picture 14">
                <a:extLst>
                  <a:ext uri="{FF2B5EF4-FFF2-40B4-BE49-F238E27FC236}">
                    <a16:creationId xmlns:a16="http://schemas.microsoft.com/office/drawing/2014/main" id="{B2E65EB6-AC0F-41E1-9834-47DA6F9EE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723" y="0"/>
                <a:ext cx="4747761" cy="4591222"/>
              </a:xfrm>
              <a:prstGeom prst="rect">
                <a:avLst/>
              </a:prstGeom>
            </p:spPr>
          </p:pic>
          <p:pic>
            <p:nvPicPr>
              <p:cNvPr id="9" name="Picture 8">
                <a:extLst>
                  <a:ext uri="{FF2B5EF4-FFF2-40B4-BE49-F238E27FC236}">
                    <a16:creationId xmlns:a16="http://schemas.microsoft.com/office/drawing/2014/main" id="{334AE061-B51C-43AE-AC6D-D7E6BD871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40539" y="614550"/>
                <a:ext cx="3462868" cy="2196979"/>
              </a:xfrm>
              <a:prstGeom prst="rect">
                <a:avLst/>
              </a:prstGeom>
            </p:spPr>
          </p:pic>
          <p:pic>
            <p:nvPicPr>
              <p:cNvPr id="29" name="Picture 28">
                <a:extLst>
                  <a:ext uri="{FF2B5EF4-FFF2-40B4-BE49-F238E27FC236}">
                    <a16:creationId xmlns:a16="http://schemas.microsoft.com/office/drawing/2014/main" id="{44AB9B72-DE71-4DBE-93C5-83075188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288" y="3650914"/>
                <a:ext cx="2693311" cy="3213771"/>
              </a:xfrm>
              <a:prstGeom prst="rect">
                <a:avLst/>
              </a:prstGeom>
            </p:spPr>
          </p:pic>
          <p:pic>
            <p:nvPicPr>
              <p:cNvPr id="6" name="Picture 5">
                <a:extLst>
                  <a:ext uri="{FF2B5EF4-FFF2-40B4-BE49-F238E27FC236}">
                    <a16:creationId xmlns:a16="http://schemas.microsoft.com/office/drawing/2014/main" id="{DD11166B-5B90-433F-A09F-4A0E74D06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78711" y="4207025"/>
                <a:ext cx="3029685" cy="2272264"/>
              </a:xfrm>
              <a:prstGeom prst="rect">
                <a:avLst/>
              </a:prstGeom>
            </p:spPr>
          </p:pic>
          <p:pic>
            <p:nvPicPr>
              <p:cNvPr id="23" name="Picture 22">
                <a:extLst>
                  <a:ext uri="{FF2B5EF4-FFF2-40B4-BE49-F238E27FC236}">
                    <a16:creationId xmlns:a16="http://schemas.microsoft.com/office/drawing/2014/main" id="{35E4BBB5-14EA-48DE-81EF-B35C78AF7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713185" cy="2931331"/>
              </a:xfrm>
              <a:prstGeom prst="rect">
                <a:avLst/>
              </a:prstGeom>
            </p:spPr>
          </p:pic>
          <p:pic>
            <p:nvPicPr>
              <p:cNvPr id="19" name="Picture 18">
                <a:extLst>
                  <a:ext uri="{FF2B5EF4-FFF2-40B4-BE49-F238E27FC236}">
                    <a16:creationId xmlns:a16="http://schemas.microsoft.com/office/drawing/2014/main" id="{F99A1D10-61DD-41F2-91FA-CE65C8CD9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7805" y="4166765"/>
                <a:ext cx="2865316" cy="2681267"/>
              </a:xfrm>
              <a:prstGeom prst="rect">
                <a:avLst/>
              </a:prstGeom>
            </p:spPr>
            <p:style>
              <a:lnRef idx="0">
                <a:schemeClr val="accent1"/>
              </a:lnRef>
              <a:fillRef idx="3">
                <a:schemeClr val="accent1"/>
              </a:fillRef>
              <a:effectRef idx="3">
                <a:schemeClr val="accent1"/>
              </a:effectRef>
              <a:fontRef idx="minor">
                <a:schemeClr val="lt1"/>
              </a:fontRef>
            </p:style>
          </p:pic>
          <p:pic>
            <p:nvPicPr>
              <p:cNvPr id="11" name="Picture 10">
                <a:extLst>
                  <a:ext uri="{FF2B5EF4-FFF2-40B4-BE49-F238E27FC236}">
                    <a16:creationId xmlns:a16="http://schemas.microsoft.com/office/drawing/2014/main" id="{73FBBF8D-43AE-4C7E-AD13-90AF41661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179581" y="4017422"/>
                <a:ext cx="3778503" cy="2833878"/>
              </a:xfrm>
              <a:prstGeom prst="rect">
                <a:avLst/>
              </a:prstGeom>
            </p:spPr>
          </p:pic>
          <p:pic>
            <p:nvPicPr>
              <p:cNvPr id="25" name="Picture 24">
                <a:extLst>
                  <a:ext uri="{FF2B5EF4-FFF2-40B4-BE49-F238E27FC236}">
                    <a16:creationId xmlns:a16="http://schemas.microsoft.com/office/drawing/2014/main" id="{6A8A69FD-0A8D-4652-88D4-9318440F9F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2340" y="-43716"/>
                <a:ext cx="3677791" cy="4193828"/>
              </a:xfrm>
              <a:prstGeom prst="rect">
                <a:avLst/>
              </a:prstGeom>
            </p:spPr>
          </p:pic>
          <p:pic>
            <p:nvPicPr>
              <p:cNvPr id="35" name="Picture 34">
                <a:extLst>
                  <a:ext uri="{FF2B5EF4-FFF2-40B4-BE49-F238E27FC236}">
                    <a16:creationId xmlns:a16="http://schemas.microsoft.com/office/drawing/2014/main" id="{C7F3ADAB-D9E9-4BF7-A1CD-4306ACF6FD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6268556" y="2445664"/>
                <a:ext cx="2550650" cy="1912988"/>
              </a:xfrm>
              <a:prstGeom prst="rect">
                <a:avLst/>
              </a:prstGeom>
            </p:spPr>
          </p:pic>
          <p:pic>
            <p:nvPicPr>
              <p:cNvPr id="31" name="Picture 30">
                <a:extLst>
                  <a:ext uri="{FF2B5EF4-FFF2-40B4-BE49-F238E27FC236}">
                    <a16:creationId xmlns:a16="http://schemas.microsoft.com/office/drawing/2014/main" id="{B006FB36-9C2F-4EA3-B26A-C6893CC7E5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9351717" y="4014739"/>
                <a:ext cx="3231449" cy="2423587"/>
              </a:xfrm>
              <a:prstGeom prst="rect">
                <a:avLst/>
              </a:prstGeom>
            </p:spPr>
          </p:pic>
        </p:grpSp>
        <p:pic>
          <p:nvPicPr>
            <p:cNvPr id="13" name="Picture 12">
              <a:extLst>
                <a:ext uri="{FF2B5EF4-FFF2-40B4-BE49-F238E27FC236}">
                  <a16:creationId xmlns:a16="http://schemas.microsoft.com/office/drawing/2014/main" id="{3BFA7EE9-048B-4BA7-96B7-0956972FD9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4622" y="2060352"/>
              <a:ext cx="2594779" cy="2625016"/>
            </a:xfrm>
            <a:prstGeom prst="rect">
              <a:avLst/>
            </a:prstGeom>
            <a:ln>
              <a:noFill/>
            </a:ln>
            <a:effectLst>
              <a:softEdge rad="112500"/>
            </a:effectLst>
          </p:spPr>
        </p:pic>
      </p:grpSp>
    </p:spTree>
    <p:extLst>
      <p:ext uri="{BB962C8B-B14F-4D97-AF65-F5344CB8AC3E}">
        <p14:creationId xmlns:p14="http://schemas.microsoft.com/office/powerpoint/2010/main" val="270271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A05A-4B3C-48A7-A757-823F508D87A8}"/>
              </a:ext>
            </a:extLst>
          </p:cNvPr>
          <p:cNvSpPr>
            <a:spLocks noGrp="1"/>
          </p:cNvSpPr>
          <p:nvPr>
            <p:ph type="title"/>
          </p:nvPr>
        </p:nvSpPr>
        <p:spPr/>
        <p:txBody>
          <a:bodyPr>
            <a:normAutofit/>
          </a:bodyPr>
          <a:lstStyle/>
          <a:p>
            <a:r>
              <a:rPr lang="en-US" sz="3600" b="1" dirty="0"/>
              <a:t>God Created – And God saw that it was Good</a:t>
            </a:r>
            <a:endParaRPr lang="en-GB" sz="3600" b="1" dirty="0"/>
          </a:p>
        </p:txBody>
      </p:sp>
      <p:sp>
        <p:nvSpPr>
          <p:cNvPr id="3" name="Content Placeholder 2">
            <a:extLst>
              <a:ext uri="{FF2B5EF4-FFF2-40B4-BE49-F238E27FC236}">
                <a16:creationId xmlns:a16="http://schemas.microsoft.com/office/drawing/2014/main" id="{4EA55006-D916-4D25-825E-7DA6C4320E81}"/>
              </a:ext>
            </a:extLst>
          </p:cNvPr>
          <p:cNvSpPr>
            <a:spLocks noGrp="1"/>
          </p:cNvSpPr>
          <p:nvPr>
            <p:ph idx="1"/>
          </p:nvPr>
        </p:nvSpPr>
        <p:spPr/>
        <p:txBody>
          <a:bodyPr>
            <a:normAutofit/>
          </a:bodyPr>
          <a:lstStyle/>
          <a:p>
            <a:r>
              <a:rPr lang="en-US" sz="2400" dirty="0"/>
              <a:t>It is a witness to Him </a:t>
            </a:r>
          </a:p>
          <a:p>
            <a:pPr marL="0" indent="0">
              <a:buNone/>
            </a:pPr>
            <a:r>
              <a:rPr lang="en-US" sz="2400" i="1" dirty="0"/>
              <a:t>Romans 1 19-20 </a:t>
            </a:r>
            <a:r>
              <a:rPr lang="en-US" sz="2400" b="0" i="1" baseline="30000" dirty="0">
                <a:solidFill>
                  <a:srgbClr val="111111"/>
                </a:solidFill>
                <a:effectLst/>
              </a:rPr>
              <a:t>19</a:t>
            </a:r>
            <a:r>
              <a:rPr lang="en-US" sz="2400" b="0" i="1" dirty="0">
                <a:solidFill>
                  <a:srgbClr val="111111"/>
                </a:solidFill>
                <a:effectLst/>
              </a:rPr>
              <a:t>since what may be known about God is plain to them, because God has made it plain to them. </a:t>
            </a:r>
            <a:r>
              <a:rPr lang="en-US" sz="2400" b="0" i="1" baseline="30000" dirty="0">
                <a:solidFill>
                  <a:srgbClr val="111111"/>
                </a:solidFill>
                <a:effectLst/>
              </a:rPr>
              <a:t>20</a:t>
            </a:r>
            <a:r>
              <a:rPr lang="en-US" sz="2400" b="0" i="1" dirty="0">
                <a:solidFill>
                  <a:srgbClr val="111111"/>
                </a:solidFill>
                <a:effectLst/>
              </a:rPr>
              <a:t>For since the creation of the world God's invisible qualities-his eternal power and divine nature-have been clearly seen, being understood from what has been made, so that people are without excus</a:t>
            </a:r>
            <a:r>
              <a:rPr lang="en-US" sz="2400" b="0" i="0" dirty="0">
                <a:solidFill>
                  <a:srgbClr val="111111"/>
                </a:solidFill>
                <a:effectLst/>
              </a:rPr>
              <a:t>e.</a:t>
            </a:r>
            <a:endParaRPr lang="en-US" sz="2400" dirty="0"/>
          </a:p>
          <a:p>
            <a:r>
              <a:rPr lang="en-US" sz="2400" dirty="0"/>
              <a:t>Because it was good. </a:t>
            </a:r>
            <a:r>
              <a:rPr lang="en-US" sz="2400" i="1" dirty="0"/>
              <a:t>(Gen 1 – Each day – And God saw that it was good)</a:t>
            </a:r>
            <a:br>
              <a:rPr lang="en-US" sz="2400" dirty="0"/>
            </a:br>
            <a:endParaRPr lang="en-US" sz="2400" dirty="0"/>
          </a:p>
          <a:p>
            <a:r>
              <a:rPr lang="en-US" sz="2400" dirty="0"/>
              <a:t>For Jesus – a love gift for His Son.</a:t>
            </a:r>
          </a:p>
          <a:p>
            <a:pPr marL="0" indent="0">
              <a:buNone/>
            </a:pPr>
            <a:r>
              <a:rPr lang="en-US" sz="2400" i="1" dirty="0"/>
              <a:t>Col 1: 16b …</a:t>
            </a:r>
            <a:r>
              <a:rPr lang="en-US" sz="2400" b="0" i="1" dirty="0">
                <a:solidFill>
                  <a:srgbClr val="111111"/>
                </a:solidFill>
                <a:effectLst/>
              </a:rPr>
              <a:t>all things have been created through him and for him.</a:t>
            </a:r>
            <a:endParaRPr lang="en-US" sz="2400" i="1" dirty="0"/>
          </a:p>
        </p:txBody>
      </p:sp>
    </p:spTree>
    <p:extLst>
      <p:ext uri="{BB962C8B-B14F-4D97-AF65-F5344CB8AC3E}">
        <p14:creationId xmlns:p14="http://schemas.microsoft.com/office/powerpoint/2010/main" val="250686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3168-A7D9-45A5-A0E5-7BE67AE82C0A}"/>
              </a:ext>
            </a:extLst>
          </p:cNvPr>
          <p:cNvSpPr>
            <a:spLocks noGrp="1"/>
          </p:cNvSpPr>
          <p:nvPr>
            <p:ph type="title"/>
          </p:nvPr>
        </p:nvSpPr>
        <p:spPr/>
        <p:txBody>
          <a:bodyPr>
            <a:normAutofit/>
          </a:bodyPr>
          <a:lstStyle/>
          <a:p>
            <a:r>
              <a:rPr lang="en-US" sz="3600" b="1" dirty="0"/>
              <a:t>God Created – And God said</a:t>
            </a:r>
            <a:endParaRPr lang="en-GB" sz="3600" b="1" dirty="0"/>
          </a:p>
        </p:txBody>
      </p:sp>
      <p:sp>
        <p:nvSpPr>
          <p:cNvPr id="3" name="Content Placeholder 2">
            <a:extLst>
              <a:ext uri="{FF2B5EF4-FFF2-40B4-BE49-F238E27FC236}">
                <a16:creationId xmlns:a16="http://schemas.microsoft.com/office/drawing/2014/main" id="{3A7E2D13-D206-4A51-BAD5-722061DE92C9}"/>
              </a:ext>
            </a:extLst>
          </p:cNvPr>
          <p:cNvSpPr>
            <a:spLocks noGrp="1"/>
          </p:cNvSpPr>
          <p:nvPr>
            <p:ph idx="1"/>
          </p:nvPr>
        </p:nvSpPr>
        <p:spPr>
          <a:xfrm>
            <a:off x="803971" y="1317081"/>
            <a:ext cx="10515600" cy="5271824"/>
          </a:xfrm>
        </p:spPr>
        <p:txBody>
          <a:bodyPr>
            <a:noAutofit/>
          </a:bodyPr>
          <a:lstStyle/>
          <a:p>
            <a:r>
              <a:rPr lang="en-US" sz="2000" dirty="0"/>
              <a:t>And God said (Gen 1)</a:t>
            </a:r>
          </a:p>
          <a:p>
            <a:r>
              <a:rPr lang="en-US" sz="2000" dirty="0"/>
              <a:t>His word went out and achieved its purpose </a:t>
            </a:r>
          </a:p>
          <a:p>
            <a:pPr marL="0" indent="0">
              <a:buNone/>
            </a:pPr>
            <a:r>
              <a:rPr lang="en-US" sz="2000" i="1" dirty="0"/>
              <a:t>Isaiah 55:10-11 </a:t>
            </a:r>
            <a:r>
              <a:rPr lang="en-US" sz="2000" b="0" i="1" dirty="0">
                <a:solidFill>
                  <a:srgbClr val="111111"/>
                </a:solidFill>
                <a:effectLst/>
              </a:rPr>
              <a:t>As the rain and the snow come down from heaven, and do not return to it without watering the earth and making it bud and flourish, so that it yields seed for the sower and bread for the eater, </a:t>
            </a:r>
            <a:r>
              <a:rPr lang="en-US" sz="2000" b="0" i="1" baseline="30000" dirty="0">
                <a:solidFill>
                  <a:srgbClr val="111111"/>
                </a:solidFill>
                <a:effectLst/>
              </a:rPr>
              <a:t>11</a:t>
            </a:r>
            <a:r>
              <a:rPr lang="en-US" sz="2000" b="0" i="1" dirty="0">
                <a:solidFill>
                  <a:srgbClr val="111111"/>
                </a:solidFill>
                <a:effectLst/>
              </a:rPr>
              <a:t>so is my word that goes out from my mouth: It will not return to me empty, but will accomplish what I desire and achieve the purpose for which I sent it.</a:t>
            </a:r>
            <a:endParaRPr lang="en-US" sz="2000" dirty="0"/>
          </a:p>
          <a:p>
            <a:r>
              <a:rPr lang="en-US" sz="2000" dirty="0"/>
              <a:t>Jesus is the word</a:t>
            </a:r>
          </a:p>
          <a:p>
            <a:pPr marL="0" indent="0">
              <a:buNone/>
            </a:pPr>
            <a:r>
              <a:rPr lang="en-US" sz="2000" i="1" dirty="0"/>
              <a:t>John 1: 1-4 </a:t>
            </a:r>
            <a:r>
              <a:rPr lang="en-US" sz="2000" b="0" i="1" dirty="0">
                <a:solidFill>
                  <a:srgbClr val="000000"/>
                </a:solidFill>
                <a:effectLst/>
              </a:rPr>
              <a:t>In the beginning was the Word, and the Word was with God, and the Word was God. </a:t>
            </a:r>
            <a:r>
              <a:rPr lang="en-US" sz="2000" b="1" i="1" baseline="30000" dirty="0">
                <a:solidFill>
                  <a:srgbClr val="000000"/>
                </a:solidFill>
                <a:effectLst/>
              </a:rPr>
              <a:t>2 </a:t>
            </a:r>
            <a:r>
              <a:rPr lang="en-US" sz="2000" b="0" i="1" dirty="0">
                <a:solidFill>
                  <a:srgbClr val="000000"/>
                </a:solidFill>
                <a:effectLst/>
              </a:rPr>
              <a:t>He was with God in the beginning. </a:t>
            </a:r>
            <a:r>
              <a:rPr lang="en-US" sz="2000" b="1" i="1" baseline="30000" dirty="0">
                <a:solidFill>
                  <a:srgbClr val="000000"/>
                </a:solidFill>
                <a:effectLst/>
              </a:rPr>
              <a:t>3 </a:t>
            </a:r>
            <a:r>
              <a:rPr lang="en-US" sz="2000" b="0" i="1" dirty="0">
                <a:solidFill>
                  <a:srgbClr val="000000"/>
                </a:solidFill>
                <a:effectLst/>
              </a:rPr>
              <a:t>Through him all things were made; without him nothing was made that has been made. </a:t>
            </a:r>
            <a:r>
              <a:rPr lang="en-US" sz="2000" b="1" i="1" baseline="30000" dirty="0">
                <a:solidFill>
                  <a:srgbClr val="000000"/>
                </a:solidFill>
                <a:effectLst/>
              </a:rPr>
              <a:t>4 </a:t>
            </a:r>
            <a:r>
              <a:rPr lang="en-US" sz="2000" b="0" i="1" dirty="0">
                <a:solidFill>
                  <a:srgbClr val="000000"/>
                </a:solidFill>
                <a:effectLst/>
              </a:rPr>
              <a:t>In him was life, and that life was the light of all mankind</a:t>
            </a:r>
            <a:r>
              <a:rPr lang="en-US" sz="2000" b="0" i="0" dirty="0">
                <a:solidFill>
                  <a:srgbClr val="000000"/>
                </a:solidFill>
                <a:effectLst/>
              </a:rPr>
              <a:t>.</a:t>
            </a:r>
            <a:endParaRPr lang="en-US" sz="2000" dirty="0"/>
          </a:p>
          <a:p>
            <a:r>
              <a:rPr lang="en-US" sz="2000" dirty="0"/>
              <a:t>He is a God of relationships- creation reflects His relational character.</a:t>
            </a:r>
          </a:p>
          <a:p>
            <a:r>
              <a:rPr lang="en-US" sz="2000" dirty="0"/>
              <a:t>Everything in creation relates – it is interdependent.</a:t>
            </a:r>
          </a:p>
          <a:p>
            <a:r>
              <a:rPr lang="en-US" sz="2000" dirty="0"/>
              <a:t>God relates to His creation – it is not just about God &amp; humans</a:t>
            </a:r>
          </a:p>
          <a:p>
            <a:r>
              <a:rPr lang="en-GB" sz="2000" dirty="0"/>
              <a:t>Incarnation – Jesus became part of creation – healing those parts of creation that needed fixing – Lord over the forces of nature.</a:t>
            </a:r>
          </a:p>
        </p:txBody>
      </p:sp>
    </p:spTree>
    <p:extLst>
      <p:ext uri="{BB962C8B-B14F-4D97-AF65-F5344CB8AC3E}">
        <p14:creationId xmlns:p14="http://schemas.microsoft.com/office/powerpoint/2010/main" val="137587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356FD-CD25-4E55-95EB-34FA5574A37E}"/>
              </a:ext>
            </a:extLst>
          </p:cNvPr>
          <p:cNvSpPr>
            <a:spLocks noGrp="1"/>
          </p:cNvSpPr>
          <p:nvPr>
            <p:ph type="title"/>
          </p:nvPr>
        </p:nvSpPr>
        <p:spPr/>
        <p:txBody>
          <a:bodyPr/>
          <a:lstStyle/>
          <a:p>
            <a:r>
              <a:rPr lang="en-US" b="1" dirty="0"/>
              <a:t>God Created Man – in his own image</a:t>
            </a:r>
            <a:endParaRPr lang="en-GB" b="1" dirty="0"/>
          </a:p>
        </p:txBody>
      </p:sp>
      <p:sp>
        <p:nvSpPr>
          <p:cNvPr id="3" name="Content Placeholder 2">
            <a:extLst>
              <a:ext uri="{FF2B5EF4-FFF2-40B4-BE49-F238E27FC236}">
                <a16:creationId xmlns:a16="http://schemas.microsoft.com/office/drawing/2014/main" id="{287561A6-816E-4837-86FE-9E41AC8F8CD9}"/>
              </a:ext>
            </a:extLst>
          </p:cNvPr>
          <p:cNvSpPr>
            <a:spLocks noGrp="1"/>
          </p:cNvSpPr>
          <p:nvPr>
            <p:ph idx="1"/>
          </p:nvPr>
        </p:nvSpPr>
        <p:spPr>
          <a:xfrm>
            <a:off x="809237" y="1382643"/>
            <a:ext cx="10515600" cy="4570576"/>
          </a:xfrm>
        </p:spPr>
        <p:txBody>
          <a:bodyPr>
            <a:normAutofit fontScale="25000" lnSpcReduction="20000"/>
          </a:bodyPr>
          <a:lstStyle/>
          <a:p>
            <a:r>
              <a:rPr lang="en-US" sz="8000" dirty="0"/>
              <a:t>Rediscover our humility.</a:t>
            </a:r>
          </a:p>
          <a:p>
            <a:r>
              <a:rPr lang="en-US" sz="8000" dirty="0"/>
              <a:t>Made from the dust – same as everything else (Gen 2:7, Gen 2:19)</a:t>
            </a:r>
          </a:p>
          <a:p>
            <a:r>
              <a:rPr lang="en-US" sz="8000" dirty="0"/>
              <a:t>Didn’t get our own day, made alongside the other animals (Gen 1: 24-31)</a:t>
            </a:r>
          </a:p>
          <a:p>
            <a:r>
              <a:rPr lang="en-US" sz="8000" dirty="0"/>
              <a:t>We are part of creation and are dependent on it.</a:t>
            </a:r>
          </a:p>
          <a:p>
            <a:r>
              <a:rPr lang="en-US" sz="8000" dirty="0"/>
              <a:t>Job 38-39 – where were you when I made all this?</a:t>
            </a:r>
          </a:p>
          <a:p>
            <a:endParaRPr lang="en-US" sz="8000" dirty="0"/>
          </a:p>
          <a:p>
            <a:r>
              <a:rPr lang="en-US" sz="8000" dirty="0"/>
              <a:t>But made in God’s image (Gen 1:27)</a:t>
            </a:r>
          </a:p>
          <a:p>
            <a:r>
              <a:rPr lang="en-US" sz="8000" dirty="0"/>
              <a:t>Naming – knowledge &amp; understanding – partnering with God in stewardship (Gen 2:19-20)</a:t>
            </a:r>
          </a:p>
          <a:p>
            <a:r>
              <a:rPr lang="en-US" sz="8000" dirty="0"/>
              <a:t>Dominion – Lordship – to serve rather than dominate or exploit (Gen 1:28, Gen2:15)</a:t>
            </a:r>
            <a:endParaRPr lang="en-GB" sz="8000" dirty="0"/>
          </a:p>
          <a:p>
            <a:r>
              <a:rPr lang="en-GB" sz="8000" dirty="0"/>
              <a:t>The Lordship of Christ – the servant king.</a:t>
            </a:r>
            <a:br>
              <a:rPr lang="en-GB" sz="8000" dirty="0"/>
            </a:br>
            <a:endParaRPr lang="en-GB" sz="8000" dirty="0"/>
          </a:p>
          <a:p>
            <a:r>
              <a:rPr lang="en-GB" sz="8000" dirty="0"/>
              <a:t>World would be better off without us? It shouldn’t be!</a:t>
            </a:r>
          </a:p>
          <a:p>
            <a:r>
              <a:rPr lang="en-GB" sz="8000" dirty="0"/>
              <a:t>Need to discover 5</a:t>
            </a:r>
            <a:r>
              <a:rPr lang="en-GB" sz="8000" baseline="30000" dirty="0"/>
              <a:t>th</a:t>
            </a:r>
            <a:r>
              <a:rPr lang="en-GB" sz="8000" dirty="0"/>
              <a:t> Mark of Mission, rediscover God’s first calling</a:t>
            </a:r>
          </a:p>
          <a:p>
            <a:r>
              <a:rPr lang="en-GB" sz="8000" dirty="0"/>
              <a:t>And it is to us all </a:t>
            </a:r>
            <a:br>
              <a:rPr lang="en-GB" dirty="0"/>
            </a:br>
            <a:endParaRPr lang="en-GB" dirty="0"/>
          </a:p>
          <a:p>
            <a:endParaRPr lang="en-US" dirty="0"/>
          </a:p>
        </p:txBody>
      </p:sp>
    </p:spTree>
    <p:extLst>
      <p:ext uri="{BB962C8B-B14F-4D97-AF65-F5344CB8AC3E}">
        <p14:creationId xmlns:p14="http://schemas.microsoft.com/office/powerpoint/2010/main" val="2270069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CE2D-2DC5-4B94-A49D-70CF4BECA9C5}"/>
              </a:ext>
            </a:extLst>
          </p:cNvPr>
          <p:cNvSpPr>
            <a:spLocks noGrp="1"/>
          </p:cNvSpPr>
          <p:nvPr>
            <p:ph type="title"/>
          </p:nvPr>
        </p:nvSpPr>
        <p:spPr/>
        <p:txBody>
          <a:bodyPr>
            <a:normAutofit/>
          </a:bodyPr>
          <a:lstStyle/>
          <a:p>
            <a:r>
              <a:rPr lang="en-US" sz="3600" b="1" dirty="0"/>
              <a:t>The Fall – Cursed is the ground because of you</a:t>
            </a:r>
            <a:endParaRPr lang="en-GB" sz="3600" b="1" dirty="0"/>
          </a:p>
        </p:txBody>
      </p:sp>
      <p:sp>
        <p:nvSpPr>
          <p:cNvPr id="3" name="Content Placeholder 2">
            <a:extLst>
              <a:ext uri="{FF2B5EF4-FFF2-40B4-BE49-F238E27FC236}">
                <a16:creationId xmlns:a16="http://schemas.microsoft.com/office/drawing/2014/main" id="{91648C88-0506-4902-B9B5-C8ACEEB2174B}"/>
              </a:ext>
            </a:extLst>
          </p:cNvPr>
          <p:cNvSpPr>
            <a:spLocks noGrp="1"/>
          </p:cNvSpPr>
          <p:nvPr>
            <p:ph idx="1"/>
          </p:nvPr>
        </p:nvSpPr>
        <p:spPr>
          <a:xfrm>
            <a:off x="838200" y="1344130"/>
            <a:ext cx="10515600" cy="4941818"/>
          </a:xfrm>
        </p:spPr>
        <p:txBody>
          <a:bodyPr>
            <a:normAutofit fontScale="77500" lnSpcReduction="20000"/>
          </a:bodyPr>
          <a:lstStyle/>
          <a:p>
            <a:r>
              <a:rPr lang="en-US" dirty="0"/>
              <a:t>When sin came into the world because of us – the perfection of creation was destroyed.</a:t>
            </a:r>
          </a:p>
          <a:p>
            <a:r>
              <a:rPr lang="en-US" dirty="0"/>
              <a:t>All the good relationships God created were spoilt – God/humans, God/creation, humans/humans, humans/creation</a:t>
            </a:r>
          </a:p>
          <a:p>
            <a:pPr marL="0" indent="0">
              <a:buNone/>
            </a:pPr>
            <a:r>
              <a:rPr lang="en-US" i="1" dirty="0"/>
              <a:t>Gen 3:17 Cursed is the ground because of you</a:t>
            </a:r>
          </a:p>
          <a:p>
            <a:pPr marL="0" indent="0">
              <a:buNone/>
            </a:pPr>
            <a:r>
              <a:rPr lang="en-US" i="1" dirty="0"/>
              <a:t>Rom 8:20 </a:t>
            </a:r>
            <a:r>
              <a:rPr lang="en-US" b="1" i="1" baseline="30000" dirty="0">
                <a:solidFill>
                  <a:srgbClr val="000000"/>
                </a:solidFill>
                <a:effectLst/>
              </a:rPr>
              <a:t>20 </a:t>
            </a:r>
            <a:r>
              <a:rPr lang="en-US" b="0" i="1" dirty="0">
                <a:solidFill>
                  <a:srgbClr val="000000"/>
                </a:solidFill>
                <a:effectLst/>
              </a:rPr>
              <a:t>For the creation was subjected to frustration, not by its own choice, but by the will of the one who subjected it</a:t>
            </a:r>
            <a:br>
              <a:rPr lang="en-US" dirty="0"/>
            </a:br>
            <a:endParaRPr lang="en-US" dirty="0"/>
          </a:p>
          <a:p>
            <a:r>
              <a:rPr lang="en-US" dirty="0"/>
              <a:t>Our treatment of the world, “… through negligence, through weakness and through our own deliberate fault.”</a:t>
            </a:r>
            <a:br>
              <a:rPr lang="en-US" dirty="0"/>
            </a:br>
            <a:endParaRPr lang="en-US" dirty="0"/>
          </a:p>
          <a:p>
            <a:r>
              <a:rPr lang="en-US" dirty="0"/>
              <a:t>Our stewardship of the planet will be judged.</a:t>
            </a:r>
          </a:p>
          <a:p>
            <a:pPr marL="0" indent="0">
              <a:buNone/>
            </a:pPr>
            <a:r>
              <a:rPr lang="en-US" i="1" dirty="0"/>
              <a:t>Rev 11:18 “The time has come for judging the dead … and destroying those who destroy the earth”</a:t>
            </a:r>
            <a:br>
              <a:rPr lang="en-US" dirty="0"/>
            </a:br>
            <a:endParaRPr lang="en-US" dirty="0"/>
          </a:p>
          <a:p>
            <a:r>
              <a:rPr lang="en-US" dirty="0"/>
              <a:t>It is an issue of justice</a:t>
            </a:r>
          </a:p>
          <a:p>
            <a:r>
              <a:rPr lang="en-US" dirty="0"/>
              <a:t>Environment needs a spiritual response</a:t>
            </a:r>
          </a:p>
        </p:txBody>
      </p:sp>
    </p:spTree>
    <p:extLst>
      <p:ext uri="{BB962C8B-B14F-4D97-AF65-F5344CB8AC3E}">
        <p14:creationId xmlns:p14="http://schemas.microsoft.com/office/powerpoint/2010/main" val="1729570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2109-7251-411D-9A47-874FF4CC1A25}"/>
              </a:ext>
            </a:extLst>
          </p:cNvPr>
          <p:cNvSpPr>
            <a:spLocks noGrp="1"/>
          </p:cNvSpPr>
          <p:nvPr>
            <p:ph type="title"/>
          </p:nvPr>
        </p:nvSpPr>
        <p:spPr/>
        <p:txBody>
          <a:bodyPr>
            <a:normAutofit/>
          </a:bodyPr>
          <a:lstStyle/>
          <a:p>
            <a:r>
              <a:rPr lang="en-US" sz="3600" b="1" dirty="0"/>
              <a:t>Jesus – Source, sustainer &amp; </a:t>
            </a:r>
            <a:r>
              <a:rPr lang="en-US" sz="3600" b="1" dirty="0" err="1"/>
              <a:t>saviour</a:t>
            </a:r>
            <a:r>
              <a:rPr lang="en-US" sz="3600" b="1" dirty="0"/>
              <a:t> of creation</a:t>
            </a:r>
            <a:endParaRPr lang="en-GB" sz="3600" b="1" dirty="0"/>
          </a:p>
        </p:txBody>
      </p:sp>
      <p:sp>
        <p:nvSpPr>
          <p:cNvPr id="3" name="Content Placeholder 2">
            <a:extLst>
              <a:ext uri="{FF2B5EF4-FFF2-40B4-BE49-F238E27FC236}">
                <a16:creationId xmlns:a16="http://schemas.microsoft.com/office/drawing/2014/main" id="{DFA7C50A-E751-42CD-8080-2E096CEB4252}"/>
              </a:ext>
            </a:extLst>
          </p:cNvPr>
          <p:cNvSpPr>
            <a:spLocks noGrp="1"/>
          </p:cNvSpPr>
          <p:nvPr>
            <p:ph idx="1"/>
          </p:nvPr>
        </p:nvSpPr>
        <p:spPr>
          <a:xfrm>
            <a:off x="838200" y="1532835"/>
            <a:ext cx="10515600" cy="4644128"/>
          </a:xfrm>
        </p:spPr>
        <p:txBody>
          <a:bodyPr>
            <a:normAutofit/>
          </a:bodyPr>
          <a:lstStyle/>
          <a:p>
            <a:r>
              <a:rPr lang="en-US" sz="2400" dirty="0">
                <a:solidFill>
                  <a:srgbClr val="111111"/>
                </a:solidFill>
              </a:rPr>
              <a:t>Jesus source of creation and created for him (Col 1:16)</a:t>
            </a:r>
          </a:p>
          <a:p>
            <a:r>
              <a:rPr lang="en-US" sz="2400" dirty="0">
                <a:solidFill>
                  <a:srgbClr val="111111"/>
                </a:solidFill>
              </a:rPr>
              <a:t>Jesus sustainer of creation– he holds all things together, conversely without him it falls apart (Col 1:17) </a:t>
            </a:r>
          </a:p>
          <a:p>
            <a:r>
              <a:rPr lang="en-US" sz="2400" dirty="0" err="1">
                <a:solidFill>
                  <a:srgbClr val="111111"/>
                </a:solidFill>
              </a:rPr>
              <a:t>Saviour</a:t>
            </a:r>
            <a:r>
              <a:rPr lang="en-US" sz="2400" dirty="0">
                <a:solidFill>
                  <a:srgbClr val="111111"/>
                </a:solidFill>
              </a:rPr>
              <a:t> of creation (Col 1:20)</a:t>
            </a:r>
            <a:endParaRPr lang="en-US" sz="2400" dirty="0"/>
          </a:p>
          <a:p>
            <a:r>
              <a:rPr lang="en-US" sz="2400" dirty="0"/>
              <a:t>Salvation for all creation (Gen 9)</a:t>
            </a:r>
          </a:p>
          <a:p>
            <a:r>
              <a:rPr lang="en-US" sz="2400" dirty="0"/>
              <a:t>Restoration of relationship - God/humans, God/creation, humans/humans, humans/creation</a:t>
            </a:r>
          </a:p>
          <a:p>
            <a:r>
              <a:rPr lang="en-US" sz="2400" dirty="0"/>
              <a:t>Restoration of Kingdom of God – God’s Kingdom is creation restored</a:t>
            </a:r>
          </a:p>
          <a:p>
            <a:pPr marL="0" indent="0">
              <a:buNone/>
            </a:pPr>
            <a:endParaRPr lang="en-GB" dirty="0"/>
          </a:p>
        </p:txBody>
      </p:sp>
    </p:spTree>
    <p:extLst>
      <p:ext uri="{BB962C8B-B14F-4D97-AF65-F5344CB8AC3E}">
        <p14:creationId xmlns:p14="http://schemas.microsoft.com/office/powerpoint/2010/main" val="1243933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1445-46CC-472D-9497-BA3C3C4CD149}"/>
              </a:ext>
            </a:extLst>
          </p:cNvPr>
          <p:cNvSpPr>
            <a:spLocks noGrp="1"/>
          </p:cNvSpPr>
          <p:nvPr>
            <p:ph type="title"/>
          </p:nvPr>
        </p:nvSpPr>
        <p:spPr/>
        <p:txBody>
          <a:bodyPr>
            <a:normAutofit/>
          </a:bodyPr>
          <a:lstStyle/>
          <a:p>
            <a:r>
              <a:rPr lang="en-US" sz="3600" b="1" dirty="0"/>
              <a:t>Response</a:t>
            </a:r>
            <a:endParaRPr lang="en-GB" sz="3600" b="1" dirty="0"/>
          </a:p>
        </p:txBody>
      </p:sp>
      <p:sp>
        <p:nvSpPr>
          <p:cNvPr id="3" name="Content Placeholder 2">
            <a:extLst>
              <a:ext uri="{FF2B5EF4-FFF2-40B4-BE49-F238E27FC236}">
                <a16:creationId xmlns:a16="http://schemas.microsoft.com/office/drawing/2014/main" id="{BEBAB587-BE0F-4AE6-ADAB-16106470FEA1}"/>
              </a:ext>
            </a:extLst>
          </p:cNvPr>
          <p:cNvSpPr>
            <a:spLocks noGrp="1"/>
          </p:cNvSpPr>
          <p:nvPr>
            <p:ph idx="1"/>
          </p:nvPr>
        </p:nvSpPr>
        <p:spPr>
          <a:xfrm>
            <a:off x="838200" y="1371494"/>
            <a:ext cx="10515600" cy="4351338"/>
          </a:xfrm>
        </p:spPr>
        <p:txBody>
          <a:bodyPr>
            <a:normAutofit fontScale="62500" lnSpcReduction="20000"/>
          </a:bodyPr>
          <a:lstStyle/>
          <a:p>
            <a:r>
              <a:rPr lang="en-US" dirty="0"/>
              <a:t>Worship</a:t>
            </a:r>
            <a:br>
              <a:rPr lang="en-US" dirty="0"/>
            </a:br>
            <a:endParaRPr lang="en-US" dirty="0"/>
          </a:p>
          <a:p>
            <a:r>
              <a:rPr lang="en-US" dirty="0"/>
              <a:t>Engage with creation</a:t>
            </a:r>
          </a:p>
          <a:p>
            <a:r>
              <a:rPr lang="en-US" dirty="0"/>
              <a:t>Rediscover our humility</a:t>
            </a:r>
            <a:br>
              <a:rPr lang="en-US" dirty="0"/>
            </a:br>
            <a:endParaRPr lang="en-US" dirty="0"/>
          </a:p>
          <a:p>
            <a:pPr marL="0" indent="0">
              <a:buNone/>
            </a:pPr>
            <a:r>
              <a:rPr lang="en-US" u="sng" dirty="0"/>
              <a:t>Lifestyle</a:t>
            </a:r>
          </a:p>
          <a:p>
            <a:r>
              <a:rPr lang="en-US" dirty="0"/>
              <a:t>Discipleship – what does our stewardship look like</a:t>
            </a:r>
          </a:p>
          <a:p>
            <a:r>
              <a:rPr lang="en-US" dirty="0"/>
              <a:t>Do our lives look different?</a:t>
            </a:r>
          </a:p>
          <a:p>
            <a:endParaRPr lang="en-US" dirty="0"/>
          </a:p>
          <a:p>
            <a:r>
              <a:rPr lang="en-US" dirty="0"/>
              <a:t>One step at a time:</a:t>
            </a:r>
          </a:p>
          <a:p>
            <a:pPr lvl="1"/>
            <a:r>
              <a:rPr lang="en-US" dirty="0"/>
              <a:t>Food</a:t>
            </a:r>
          </a:p>
          <a:p>
            <a:pPr lvl="1"/>
            <a:r>
              <a:rPr lang="en-US" dirty="0"/>
              <a:t>Travel</a:t>
            </a:r>
          </a:p>
          <a:p>
            <a:pPr lvl="1"/>
            <a:r>
              <a:rPr lang="en-US" dirty="0"/>
              <a:t>Home</a:t>
            </a:r>
          </a:p>
          <a:p>
            <a:pPr lvl="1"/>
            <a:r>
              <a:rPr lang="en-US" dirty="0"/>
              <a:t>Simplicity</a:t>
            </a:r>
            <a:br>
              <a:rPr lang="en-US" dirty="0"/>
            </a:br>
            <a:endParaRPr lang="en-US" dirty="0"/>
          </a:p>
          <a:p>
            <a:r>
              <a:rPr lang="en-US" dirty="0"/>
              <a:t>Reduce, Reuse, Recycle</a:t>
            </a:r>
            <a:endParaRPr lang="en-GB" dirty="0"/>
          </a:p>
        </p:txBody>
      </p:sp>
    </p:spTree>
    <p:extLst>
      <p:ext uri="{BB962C8B-B14F-4D97-AF65-F5344CB8AC3E}">
        <p14:creationId xmlns:p14="http://schemas.microsoft.com/office/powerpoint/2010/main" val="389591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4163-03DE-4A9B-9CAA-D9A08CE1F4EE}"/>
              </a:ext>
            </a:extLst>
          </p:cNvPr>
          <p:cNvSpPr>
            <a:spLocks noGrp="1"/>
          </p:cNvSpPr>
          <p:nvPr>
            <p:ph type="title"/>
          </p:nvPr>
        </p:nvSpPr>
        <p:spPr/>
        <p:txBody>
          <a:bodyPr>
            <a:normAutofit/>
          </a:bodyPr>
          <a:lstStyle/>
          <a:p>
            <a:r>
              <a:rPr lang="en-US" sz="3600" b="1" dirty="0"/>
              <a:t>Resources</a:t>
            </a:r>
            <a:endParaRPr lang="en-GB" sz="3600" b="1" dirty="0"/>
          </a:p>
        </p:txBody>
      </p:sp>
      <p:graphicFrame>
        <p:nvGraphicFramePr>
          <p:cNvPr id="4" name="Table 4">
            <a:extLst>
              <a:ext uri="{FF2B5EF4-FFF2-40B4-BE49-F238E27FC236}">
                <a16:creationId xmlns:a16="http://schemas.microsoft.com/office/drawing/2014/main" id="{40EFC1BA-C093-4EF9-8FDE-E5AB3BA9940E}"/>
              </a:ext>
            </a:extLst>
          </p:cNvPr>
          <p:cNvGraphicFramePr>
            <a:graphicFrameLocks noGrp="1"/>
          </p:cNvGraphicFramePr>
          <p:nvPr>
            <p:ph idx="1"/>
            <p:extLst>
              <p:ext uri="{D42A27DB-BD31-4B8C-83A1-F6EECF244321}">
                <p14:modId xmlns:p14="http://schemas.microsoft.com/office/powerpoint/2010/main" val="2793170272"/>
              </p:ext>
            </p:extLst>
          </p:nvPr>
        </p:nvGraphicFramePr>
        <p:xfrm>
          <a:off x="838200" y="1825625"/>
          <a:ext cx="10515600" cy="33832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285144048"/>
                    </a:ext>
                  </a:extLst>
                </a:gridCol>
                <a:gridCol w="5257800">
                  <a:extLst>
                    <a:ext uri="{9D8B030D-6E8A-4147-A177-3AD203B41FA5}">
                      <a16:colId xmlns:a16="http://schemas.microsoft.com/office/drawing/2014/main" val="3012141203"/>
                    </a:ext>
                  </a:extLst>
                </a:gridCol>
              </a:tblGrid>
              <a:tr h="370840">
                <a:tc>
                  <a:txBody>
                    <a:bodyPr/>
                    <a:lstStyle/>
                    <a:p>
                      <a:r>
                        <a:rPr lang="en-US" dirty="0" err="1">
                          <a:solidFill>
                            <a:schemeClr val="tx1"/>
                          </a:solidFill>
                        </a:rPr>
                        <a:t>Planetwise</a:t>
                      </a:r>
                      <a:r>
                        <a:rPr lang="en-US" dirty="0">
                          <a:solidFill>
                            <a:schemeClr val="tx1"/>
                          </a:solidFill>
                        </a:rPr>
                        <a:t> – Dave Bookless</a:t>
                      </a:r>
                    </a:p>
                    <a:p>
                      <a:endParaRPr lang="en-US" dirty="0">
                        <a:solidFill>
                          <a:schemeClr val="tx1"/>
                        </a:solidFill>
                      </a:endParaRPr>
                    </a:p>
                    <a:p>
                      <a:r>
                        <a:rPr lang="en-US" dirty="0">
                          <a:solidFill>
                            <a:schemeClr val="tx1"/>
                          </a:solidFill>
                        </a:rPr>
                        <a:t>L is for Lifestyle – Ruth Valerio</a:t>
                      </a:r>
                    </a:p>
                    <a:p>
                      <a:endParaRPr lang="en-US" dirty="0">
                        <a:solidFill>
                          <a:schemeClr val="tx1"/>
                        </a:solidFill>
                      </a:endParaRPr>
                    </a:p>
                    <a:p>
                      <a:r>
                        <a:rPr lang="en-US" dirty="0">
                          <a:solidFill>
                            <a:schemeClr val="tx1"/>
                          </a:solidFill>
                        </a:rPr>
                        <a:t>The Rough Guide to Ethical Living </a:t>
                      </a:r>
                    </a:p>
                    <a:p>
                      <a:endParaRPr lang="en-GB" dirty="0">
                        <a:solidFill>
                          <a:schemeClr val="tx1"/>
                        </a:solidFill>
                      </a:endParaRPr>
                    </a:p>
                    <a:p>
                      <a:r>
                        <a:rPr lang="en-GB" dirty="0">
                          <a:solidFill>
                            <a:schemeClr val="tx1"/>
                          </a:solidFill>
                          <a:hlinkClick r:id="rId2"/>
                        </a:rPr>
                        <a:t>http://www.reducereuserecycle.co.uk/</a:t>
                      </a:r>
                      <a:endParaRPr lang="en-GB" dirty="0">
                        <a:solidFill>
                          <a:schemeClr val="tx1"/>
                        </a:solidFill>
                      </a:endParaRPr>
                    </a:p>
                    <a:p>
                      <a:endParaRPr lang="en-GB" dirty="0">
                        <a:solidFill>
                          <a:schemeClr val="tx1"/>
                        </a:solidFill>
                      </a:endParaRPr>
                    </a:p>
                    <a:p>
                      <a:r>
                        <a:rPr lang="en-GB" dirty="0">
                          <a:solidFill>
                            <a:schemeClr val="tx1"/>
                          </a:solidFill>
                          <a:hlinkClick r:id="rId3"/>
                        </a:rPr>
                        <a:t>https://uk.freecycle.org</a:t>
                      </a:r>
                      <a:endParaRPr lang="en-GB" dirty="0">
                        <a:solidFill>
                          <a:schemeClr val="tx1"/>
                        </a:solidFill>
                      </a:endParaRPr>
                    </a:p>
                    <a:p>
                      <a:endParaRPr lang="en-GB" dirty="0">
                        <a:solidFill>
                          <a:schemeClr val="tx1"/>
                        </a:solidFill>
                      </a:endParaRPr>
                    </a:p>
                  </a:txBody>
                  <a:tcPr>
                    <a:solidFill>
                      <a:schemeClr val="bg1"/>
                    </a:solidFill>
                  </a:tcPr>
                </a:tc>
                <a:tc>
                  <a:txBody>
                    <a:bodyPr/>
                    <a:lstStyle/>
                    <a:p>
                      <a:r>
                        <a:rPr lang="en-US" dirty="0">
                          <a:solidFill>
                            <a:schemeClr val="tx1"/>
                          </a:solidFill>
                        </a:rPr>
                        <a:t>A Rocha </a:t>
                      </a:r>
                      <a:r>
                        <a:rPr lang="en-US" dirty="0">
                          <a:solidFill>
                            <a:schemeClr val="accent1"/>
                          </a:solidFill>
                          <a:hlinkClick r:id="rId4">
                            <a:extLst>
                              <a:ext uri="{A12FA001-AC4F-418D-AE19-62706E023703}">
                                <ahyp:hlinkClr xmlns:ahyp="http://schemas.microsoft.com/office/drawing/2018/hyperlinkcolor" val="tx"/>
                              </a:ext>
                            </a:extLst>
                          </a:hlinkClick>
                        </a:rPr>
                        <a:t>www.arocha.org.uk</a:t>
                      </a:r>
                      <a:endParaRPr lang="en-US" dirty="0">
                        <a:solidFill>
                          <a:schemeClr val="accent1"/>
                        </a:solidFill>
                      </a:endParaRPr>
                    </a:p>
                    <a:p>
                      <a:endParaRPr lang="en-US" dirty="0">
                        <a:solidFill>
                          <a:schemeClr val="tx1"/>
                        </a:solidFill>
                      </a:endParaRPr>
                    </a:p>
                    <a:p>
                      <a:r>
                        <a:rPr lang="en-US" dirty="0">
                          <a:solidFill>
                            <a:schemeClr val="accent1"/>
                          </a:solidFill>
                          <a:hlinkClick r:id="rId5">
                            <a:extLst>
                              <a:ext uri="{A12FA001-AC4F-418D-AE19-62706E023703}">
                                <ahyp:hlinkClr xmlns:ahyp="http://schemas.microsoft.com/office/drawing/2018/hyperlinkcolor" val="tx"/>
                              </a:ext>
                            </a:extLst>
                          </a:hlinkClick>
                        </a:rPr>
                        <a:t>The John Ray Initiative – connecting Environment, Science and Christianity (jri.org.uk)</a:t>
                      </a:r>
                      <a:endParaRPr lang="en-GB" dirty="0">
                        <a:solidFill>
                          <a:schemeClr val="accent1"/>
                        </a:solidFill>
                      </a:endParaRPr>
                    </a:p>
                    <a:p>
                      <a:endParaRPr lang="en-GB" dirty="0">
                        <a:solidFill>
                          <a:schemeClr val="tx1"/>
                        </a:solidFill>
                      </a:endParaRPr>
                    </a:p>
                    <a:p>
                      <a:r>
                        <a:rPr lang="en-GB" dirty="0">
                          <a:solidFill>
                            <a:schemeClr val="tx1"/>
                          </a:solidFill>
                        </a:rPr>
                        <a:t>Living Lightly 24:1 </a:t>
                      </a:r>
                      <a:r>
                        <a:rPr lang="en-US" dirty="0">
                          <a:solidFill>
                            <a:schemeClr val="accent1"/>
                          </a:solidFill>
                          <a:hlinkClick r:id="rId6"/>
                        </a:rPr>
                        <a:t>https://arocha.org.uk/our-activities/living-lightly-take-action/</a:t>
                      </a:r>
                      <a:endParaRPr lang="en-US" dirty="0">
                        <a:solidFill>
                          <a:schemeClr val="accent1"/>
                        </a:solidFill>
                      </a:endParaRPr>
                    </a:p>
                    <a:p>
                      <a:endParaRPr lang="en-US" dirty="0">
                        <a:solidFill>
                          <a:schemeClr val="accent1"/>
                        </a:solidFill>
                      </a:endParaRPr>
                    </a:p>
                    <a:p>
                      <a:r>
                        <a:rPr lang="en-US" dirty="0">
                          <a:solidFill>
                            <a:schemeClr val="tx1"/>
                          </a:solidFill>
                        </a:rPr>
                        <a:t>Tearfund </a:t>
                      </a:r>
                      <a:r>
                        <a:rPr lang="en-GB" dirty="0">
                          <a:solidFill>
                            <a:schemeClr val="accent1"/>
                          </a:solidFill>
                        </a:rPr>
                        <a:t>https://learn.tearfund.org/</a:t>
                      </a:r>
                    </a:p>
                    <a:p>
                      <a:r>
                        <a:rPr lang="en-US" dirty="0">
                          <a:solidFill>
                            <a:schemeClr val="tx1"/>
                          </a:solidFill>
                          <a:hlinkClick r:id="rId7"/>
                        </a:rPr>
                        <a:t>www.christianaid.org.uk</a:t>
                      </a:r>
                      <a:endParaRPr lang="en-US" dirty="0">
                        <a:solidFill>
                          <a:schemeClr val="tx1"/>
                        </a:solidFill>
                      </a:endParaRPr>
                    </a:p>
                    <a:p>
                      <a:endParaRPr lang="en-US" dirty="0">
                        <a:solidFill>
                          <a:schemeClr val="tx1"/>
                        </a:solidFill>
                      </a:endParaRPr>
                    </a:p>
                    <a:p>
                      <a:r>
                        <a:rPr lang="en-US" dirty="0">
                          <a:solidFill>
                            <a:schemeClr val="tx1"/>
                          </a:solidFill>
                        </a:rPr>
                        <a:t>Utility companies</a:t>
                      </a:r>
                      <a:endParaRPr lang="en-GB" dirty="0">
                        <a:solidFill>
                          <a:schemeClr val="tx1"/>
                        </a:solidFill>
                      </a:endParaRPr>
                    </a:p>
                  </a:txBody>
                  <a:tcPr>
                    <a:solidFill>
                      <a:schemeClr val="bg1"/>
                    </a:solidFill>
                  </a:tcPr>
                </a:tc>
                <a:extLst>
                  <a:ext uri="{0D108BD9-81ED-4DB2-BD59-A6C34878D82A}">
                    <a16:rowId xmlns:a16="http://schemas.microsoft.com/office/drawing/2014/main" val="1225767022"/>
                  </a:ext>
                </a:extLst>
              </a:tr>
            </a:tbl>
          </a:graphicData>
        </a:graphic>
      </p:graphicFrame>
    </p:spTree>
    <p:extLst>
      <p:ext uri="{BB962C8B-B14F-4D97-AF65-F5344CB8AC3E}">
        <p14:creationId xmlns:p14="http://schemas.microsoft.com/office/powerpoint/2010/main" val="438802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926</Words>
  <Application>Microsoft Office PowerPoint</Application>
  <PresentationFormat>Widescreen</PresentationFormat>
  <Paragraphs>90</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Open Sans</vt:lpstr>
      <vt:lpstr>Office Theme</vt:lpstr>
      <vt:lpstr>Caring for Creation</vt:lpstr>
      <vt:lpstr>PowerPoint Presentation</vt:lpstr>
      <vt:lpstr>God Created – And God saw that it was Good</vt:lpstr>
      <vt:lpstr>God Created – And God said</vt:lpstr>
      <vt:lpstr>God Created Man – in his own image</vt:lpstr>
      <vt:lpstr>The Fall – Cursed is the ground because of you</vt:lpstr>
      <vt:lpstr>Jesus – Source, sustainer &amp; saviour of creation</vt:lpstr>
      <vt:lpstr>Response</vt:lpstr>
      <vt:lpstr>Resources</vt:lpstr>
      <vt:lpstr>Final Thought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Woolnough</dc:creator>
  <cp:lastModifiedBy>Charles Woolnough</cp:lastModifiedBy>
  <cp:revision>37</cp:revision>
  <cp:lastPrinted>2021-04-25T18:36:51Z</cp:lastPrinted>
  <dcterms:created xsi:type="dcterms:W3CDTF">2021-04-07T12:58:59Z</dcterms:created>
  <dcterms:modified xsi:type="dcterms:W3CDTF">2021-04-26T18:14:44Z</dcterms:modified>
</cp:coreProperties>
</file>